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cortland.edu/flteach/civ/fetes/brin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  <a:latin typeface="Lucida Fax" pitchFamily="18" charset="0"/>
              </a:rPr>
              <a:t>Les </a:t>
            </a:r>
            <a:r>
              <a:rPr lang="en-US" dirty="0" err="1" smtClean="0">
                <a:solidFill>
                  <a:srgbClr val="0070C0"/>
                </a:solidFill>
                <a:latin typeface="Lucida Fax" pitchFamily="18" charset="0"/>
              </a:rPr>
              <a:t>Fêtes</a:t>
            </a:r>
            <a:r>
              <a:rPr lang="en-US" dirty="0" err="1" smtClean="0">
                <a:solidFill>
                  <a:schemeClr val="bg1"/>
                </a:solidFill>
                <a:latin typeface="Lucida Fax" pitchFamily="18" charset="0"/>
              </a:rPr>
              <a:t>en</a:t>
            </a:r>
            <a:r>
              <a:rPr lang="en-US" dirty="0" smtClean="0">
                <a:solidFill>
                  <a:schemeClr val="bg1"/>
                </a:solidFill>
                <a:latin typeface="Lucida Fax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Lucida Fax" pitchFamily="18" charset="0"/>
              </a:rPr>
              <a:t>France</a:t>
            </a:r>
            <a:endParaRPr lang="en-US" dirty="0">
              <a:solidFill>
                <a:srgbClr val="0070C0"/>
              </a:solidFill>
              <a:latin typeface="Lucida Fax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Projet</a:t>
            </a:r>
            <a:r>
              <a:rPr lang="en-US" dirty="0" smtClean="0">
                <a:solidFill>
                  <a:schemeClr val="tx1"/>
                </a:solidFill>
              </a:rPr>
              <a:t> au </a:t>
            </a:r>
            <a:r>
              <a:rPr lang="en-US" dirty="0" err="1" smtClean="0">
                <a:solidFill>
                  <a:schemeClr val="tx1"/>
                </a:solidFill>
              </a:rPr>
              <a:t>français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                  </a:t>
            </a:r>
            <a:r>
              <a:rPr lang="en-US" dirty="0" err="1" smtClean="0">
                <a:solidFill>
                  <a:schemeClr val="tx1"/>
                </a:solidFill>
              </a:rPr>
              <a:t>Pasca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Miruna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                  </a:t>
            </a:r>
            <a:r>
              <a:rPr lang="en-US" dirty="0" err="1" smtClean="0">
                <a:solidFill>
                  <a:schemeClr val="tx1"/>
                </a:solidFill>
              </a:rPr>
              <a:t>Clasa</a:t>
            </a:r>
            <a:r>
              <a:rPr lang="en-US" dirty="0" smtClean="0">
                <a:solidFill>
                  <a:schemeClr val="tx1"/>
                </a:solidFill>
              </a:rPr>
              <a:t> a IX-a B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241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400" dirty="0" smtClean="0">
              <a:solidFill>
                <a:srgbClr val="0070C0"/>
              </a:solidFill>
              <a:latin typeface="Lucida Fax" pitchFamily="18" charset="0"/>
            </a:endParaRPr>
          </a:p>
          <a:p>
            <a:pPr marL="0" indent="0">
              <a:buNone/>
            </a:pPr>
            <a:r>
              <a:rPr lang="en-US" sz="4400" dirty="0" smtClean="0">
                <a:solidFill>
                  <a:srgbClr val="0070C0"/>
                </a:solidFill>
                <a:latin typeface="Lucida Fax" pitchFamily="18" charset="0"/>
              </a:rPr>
              <a:t>Merci pour </a:t>
            </a:r>
            <a:r>
              <a:rPr lang="en-US" sz="4400" dirty="0" err="1" smtClean="0">
                <a:solidFill>
                  <a:schemeClr val="bg1"/>
                </a:solidFill>
                <a:latin typeface="Lucida Fax" pitchFamily="18" charset="0"/>
              </a:rPr>
              <a:t>votre</a:t>
            </a:r>
            <a:r>
              <a:rPr lang="en-US" sz="4400" dirty="0" smtClean="0">
                <a:solidFill>
                  <a:schemeClr val="bg1"/>
                </a:solidFill>
                <a:latin typeface="Lucida Fax" pitchFamily="18" charset="0"/>
              </a:rPr>
              <a:t> </a:t>
            </a:r>
            <a:r>
              <a:rPr lang="en-US" sz="4400" dirty="0" smtClean="0">
                <a:solidFill>
                  <a:srgbClr val="FF0000"/>
                </a:solidFill>
                <a:latin typeface="Lucida Fax" pitchFamily="18" charset="0"/>
              </a:rPr>
              <a:t>attention!!!</a:t>
            </a:r>
            <a:endParaRPr lang="en-US" sz="4400" dirty="0">
              <a:solidFill>
                <a:srgbClr val="0070C0"/>
              </a:solidFill>
              <a:latin typeface="Lucida Fax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910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kern="0" dirty="0">
                <a:solidFill>
                  <a:srgbClr val="000000"/>
                </a:solidFill>
                <a:latin typeface="Arial"/>
              </a:rPr>
              <a:t>Noël - </a:t>
            </a:r>
            <a:r>
              <a:rPr lang="fr-FR" b="1" kern="0" dirty="0">
                <a:solidFill>
                  <a:srgbClr val="000000"/>
                </a:solidFill>
                <a:latin typeface="Arial"/>
              </a:rPr>
              <a:t>le 25 décembre</a:t>
            </a:r>
            <a:r>
              <a:rPr lang="en-AU" kern="0" dirty="0">
                <a:solidFill>
                  <a:srgbClr val="000000"/>
                </a:solidFill>
                <a:latin typeface="Arial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kern="0" dirty="0" err="1">
                <a:solidFill>
                  <a:srgbClr val="000000"/>
                </a:solidFill>
                <a:latin typeface="Arial"/>
              </a:rPr>
              <a:t>C’est</a:t>
            </a:r>
            <a:r>
              <a:rPr lang="en-AU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kern="0" dirty="0" err="1">
                <a:solidFill>
                  <a:srgbClr val="000000"/>
                </a:solidFill>
                <a:latin typeface="Arial"/>
              </a:rPr>
              <a:t>une</a:t>
            </a:r>
            <a:r>
              <a:rPr lang="en-AU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fr-FR" kern="0" dirty="0">
                <a:solidFill>
                  <a:srgbClr val="000000"/>
                </a:solidFill>
                <a:latin typeface="Arial"/>
              </a:rPr>
              <a:t> fête</a:t>
            </a:r>
            <a:r>
              <a:rPr lang="en-AU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fr-FR" kern="0" dirty="0">
                <a:solidFill>
                  <a:srgbClr val="000000"/>
                </a:solidFill>
                <a:latin typeface="Arial"/>
              </a:rPr>
              <a:t>religieuse</a:t>
            </a:r>
            <a:r>
              <a:rPr lang="en-AU" kern="0" dirty="0">
                <a:solidFill>
                  <a:srgbClr val="000000"/>
                </a:solidFill>
                <a:latin typeface="Arial"/>
              </a:rPr>
              <a:t> . La </a:t>
            </a:r>
            <a:r>
              <a:rPr lang="fr-FR" kern="0" dirty="0">
                <a:solidFill>
                  <a:srgbClr val="000000"/>
                </a:solidFill>
                <a:latin typeface="Arial"/>
              </a:rPr>
              <a:t>fête</a:t>
            </a:r>
            <a:r>
              <a:rPr lang="en-AU" kern="0" dirty="0">
                <a:solidFill>
                  <a:srgbClr val="000000"/>
                </a:solidFill>
                <a:latin typeface="Arial"/>
              </a:rPr>
              <a:t> Noël </a:t>
            </a:r>
            <a:r>
              <a:rPr lang="en-AU" kern="0" dirty="0" err="1">
                <a:solidFill>
                  <a:srgbClr val="000000"/>
                </a:solidFill>
                <a:latin typeface="Arial"/>
              </a:rPr>
              <a:t>est</a:t>
            </a:r>
            <a:r>
              <a:rPr lang="en-AU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kern="0" dirty="0" err="1">
                <a:solidFill>
                  <a:srgbClr val="000000"/>
                </a:solidFill>
                <a:latin typeface="Arial"/>
              </a:rPr>
              <a:t>devenue</a:t>
            </a:r>
            <a:r>
              <a:rPr lang="en-AU" kern="0" dirty="0">
                <a:solidFill>
                  <a:srgbClr val="000000"/>
                </a:solidFill>
                <a:latin typeface="Arial"/>
              </a:rPr>
              <a:t> la </a:t>
            </a:r>
            <a:r>
              <a:rPr lang="fr-FR" kern="0" dirty="0">
                <a:solidFill>
                  <a:srgbClr val="000000"/>
                </a:solidFill>
                <a:latin typeface="Arial"/>
              </a:rPr>
              <a:t>fête</a:t>
            </a:r>
            <a:r>
              <a:rPr lang="en-AU" kern="0" dirty="0">
                <a:solidFill>
                  <a:srgbClr val="000000"/>
                </a:solidFill>
                <a:latin typeface="Arial"/>
              </a:rPr>
              <a:t>  de </a:t>
            </a:r>
            <a:r>
              <a:rPr lang="en-AU" kern="0" dirty="0" err="1">
                <a:solidFill>
                  <a:srgbClr val="000000"/>
                </a:solidFill>
                <a:latin typeface="Arial"/>
              </a:rPr>
              <a:t>l’enfance</a:t>
            </a:r>
            <a:r>
              <a:rPr lang="en-AU" kern="0" dirty="0">
                <a:solidFill>
                  <a:srgbClr val="000000"/>
                </a:solidFill>
                <a:latin typeface="Arial"/>
              </a:rPr>
              <a:t>. </a:t>
            </a:r>
            <a:endParaRPr lang="en-AU" kern="0" dirty="0" smtClean="0">
              <a:solidFill>
                <a:srgbClr val="000000"/>
              </a:solidFill>
              <a:latin typeface="Arial"/>
            </a:endParaRP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667000"/>
            <a:ext cx="5334000" cy="398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054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kern="0" dirty="0">
                <a:solidFill>
                  <a:srgbClr val="000000"/>
                </a:solidFill>
                <a:latin typeface="Arial"/>
              </a:rPr>
              <a:t>Le </a:t>
            </a:r>
            <a:r>
              <a:rPr lang="en-AU" kern="0" dirty="0" err="1">
                <a:solidFill>
                  <a:srgbClr val="000000"/>
                </a:solidFill>
                <a:latin typeface="Arial"/>
              </a:rPr>
              <a:t>Nouvel</a:t>
            </a:r>
            <a:r>
              <a:rPr lang="en-AU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AU" kern="0" dirty="0" smtClean="0">
                <a:solidFill>
                  <a:srgbClr val="000000"/>
                </a:solidFill>
                <a:latin typeface="Arial"/>
              </a:rPr>
              <a:t>An-</a:t>
            </a:r>
            <a:r>
              <a:rPr lang="fr-FR" sz="3200" kern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le </a:t>
            </a:r>
            <a:r>
              <a:rPr lang="fr-FR" sz="3200" kern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31 décembre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000000"/>
                </a:solidFill>
                <a:latin typeface="Arial"/>
              </a:rPr>
              <a:t>Le</a:t>
            </a:r>
            <a:r>
              <a:rPr lang="fr-FR" dirty="0">
                <a:solidFill>
                  <a:srgbClr val="000000"/>
                </a:solidFill>
                <a:latin typeface="Arial"/>
              </a:rPr>
              <a:t> </a:t>
            </a:r>
            <a:r>
              <a:rPr lang="fr-FR" u="sng" dirty="0">
                <a:solidFill>
                  <a:srgbClr val="000000"/>
                </a:solidFill>
                <a:latin typeface="Arial"/>
              </a:rPr>
              <a:t>Jour de </a:t>
            </a:r>
            <a:r>
              <a:rPr lang="fr-FR" u="sng" dirty="0" smtClean="0">
                <a:solidFill>
                  <a:srgbClr val="000000"/>
                </a:solidFill>
                <a:latin typeface="Arial"/>
              </a:rPr>
              <a:t>l'an</a:t>
            </a:r>
            <a:r>
              <a:rPr lang="fr-FR" dirty="0" smtClean="0">
                <a:solidFill>
                  <a:srgbClr val="000000"/>
                </a:solidFill>
                <a:latin typeface="Arial"/>
              </a:rPr>
              <a:t> et </a:t>
            </a:r>
            <a:r>
              <a:rPr lang="fr-FR" dirty="0">
                <a:solidFill>
                  <a:srgbClr val="000000"/>
                </a:solidFill>
                <a:latin typeface="Arial"/>
              </a:rPr>
              <a:t>au mois de janvier, on donnait des cornets de friandises ou de l'argent aux </a:t>
            </a:r>
            <a:r>
              <a:rPr lang="fr-FR" dirty="0" smtClean="0">
                <a:solidFill>
                  <a:srgbClr val="000000"/>
                </a:solidFill>
                <a:latin typeface="Arial"/>
              </a:rPr>
              <a:t>enfants.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276600"/>
            <a:ext cx="2011363" cy="251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429000"/>
            <a:ext cx="2857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9512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L'Epiphanie</a:t>
            </a:r>
            <a:r>
              <a:rPr lang="en-AU" dirty="0"/>
              <a:t> - </a:t>
            </a:r>
            <a:r>
              <a:rPr lang="fr-FR" dirty="0"/>
              <a:t>Le 6 janvier ou le 1er dimanche du mois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On tire les rois, c'est à dire qu'on mange</a:t>
            </a:r>
            <a:r>
              <a:rPr lang="en-AU" dirty="0"/>
              <a:t> </a:t>
            </a:r>
            <a:r>
              <a:rPr lang="en-AU" dirty="0" err="1"/>
              <a:t>une</a:t>
            </a:r>
            <a:r>
              <a:rPr lang="en-AU" dirty="0"/>
              <a:t> </a:t>
            </a:r>
            <a:r>
              <a:rPr lang="en-AU" dirty="0" err="1"/>
              <a:t>galette</a:t>
            </a:r>
            <a:r>
              <a:rPr lang="en-AU" dirty="0"/>
              <a:t> </a:t>
            </a:r>
            <a:r>
              <a:rPr lang="fr-FR" dirty="0"/>
              <a:t>qui contient un petit objet</a:t>
            </a:r>
            <a:r>
              <a:rPr lang="en-AU" dirty="0"/>
              <a:t>, la </a:t>
            </a:r>
            <a:r>
              <a:rPr lang="en-AU" dirty="0" err="1"/>
              <a:t>fève</a:t>
            </a:r>
            <a:r>
              <a:rPr lang="en-AU" dirty="0"/>
              <a:t>. </a:t>
            </a:r>
            <a:r>
              <a:rPr lang="fr-FR" dirty="0"/>
              <a:t>La personne qui la trouve devient le roi ou la reine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886200"/>
            <a:ext cx="3889375" cy="229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8444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Mardi Gras, en </a:t>
            </a:r>
            <a:r>
              <a:rPr lang="fr-FR" dirty="0"/>
              <a:t>février</a:t>
            </a:r>
            <a:r>
              <a:rPr lang="en-AU" dirty="0"/>
              <a:t> </a:t>
            </a:r>
            <a:r>
              <a:rPr lang="en-AU" dirty="0" err="1"/>
              <a:t>ou</a:t>
            </a:r>
            <a:r>
              <a:rPr lang="en-AU" dirty="0"/>
              <a:t> en mars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/>
              <a:t>C’est</a:t>
            </a:r>
            <a:r>
              <a:rPr lang="en-AU" dirty="0"/>
              <a:t> un jour o</a:t>
            </a:r>
            <a:r>
              <a:rPr lang="fr-FR" dirty="0"/>
              <a:t>ù</a:t>
            </a:r>
            <a:r>
              <a:rPr lang="en-AU" dirty="0"/>
              <a:t>  </a:t>
            </a:r>
            <a:r>
              <a:rPr lang="en-AU" dirty="0" err="1"/>
              <a:t>l’on</a:t>
            </a:r>
            <a:r>
              <a:rPr lang="en-AU" dirty="0"/>
              <a:t> fait un </a:t>
            </a:r>
            <a:r>
              <a:rPr lang="en-AU" dirty="0" err="1"/>
              <a:t>carnaval</a:t>
            </a:r>
            <a:r>
              <a:rPr lang="en-AU" dirty="0"/>
              <a:t>.</a:t>
            </a:r>
          </a:p>
          <a:p>
            <a:pPr marL="0" indent="0">
              <a:buNone/>
            </a:pPr>
            <a:r>
              <a:rPr lang="en-AU" dirty="0" smtClean="0"/>
              <a:t>    Les </a:t>
            </a:r>
            <a:r>
              <a:rPr lang="en-AU" dirty="0" err="1"/>
              <a:t>enfants</a:t>
            </a:r>
            <a:r>
              <a:rPr lang="en-AU" dirty="0"/>
              <a:t> se </a:t>
            </a:r>
            <a:r>
              <a:rPr lang="fr-FR" dirty="0" err="1"/>
              <a:t>déguis</a:t>
            </a:r>
            <a:r>
              <a:rPr lang="en-AU" dirty="0" err="1"/>
              <a:t>ent</a:t>
            </a:r>
            <a:r>
              <a:rPr lang="en-AU" dirty="0"/>
              <a:t> et </a:t>
            </a:r>
            <a:r>
              <a:rPr lang="en-AU" dirty="0" err="1" smtClean="0"/>
              <a:t>mangent</a:t>
            </a:r>
            <a:r>
              <a:rPr lang="en-AU" dirty="0" smtClean="0"/>
              <a:t> </a:t>
            </a:r>
            <a:r>
              <a:rPr lang="en-AU" dirty="0"/>
              <a:t>des </a:t>
            </a:r>
            <a:r>
              <a:rPr lang="fr-FR" dirty="0"/>
              <a:t>crêpe</a:t>
            </a:r>
            <a:r>
              <a:rPr lang="en-AU" dirty="0"/>
              <a:t>s.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456709"/>
            <a:ext cx="333375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937" y="3962400"/>
            <a:ext cx="2195513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6442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Pâques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fr-FR" dirty="0" smtClean="0"/>
              <a:t>    C’est </a:t>
            </a:r>
            <a:r>
              <a:rPr lang="fr-FR" dirty="0"/>
              <a:t>une fête mobile qui se fête entre le 22 mars et le 25 avril. C'est une fête religieuse qui commémore la résurrection de Jésus pour la religion chrétienne.</a:t>
            </a:r>
          </a:p>
          <a:p>
            <a:pPr algn="ctr">
              <a:buFontTx/>
              <a:buNone/>
            </a:pPr>
            <a:r>
              <a:rPr lang="fr-FR" dirty="0"/>
              <a:t>Les enfants reçoivent des </a:t>
            </a:r>
            <a:r>
              <a:rPr lang="fr-FR" dirty="0" err="1"/>
              <a:t>œufs,des</a:t>
            </a:r>
            <a:r>
              <a:rPr lang="fr-FR" dirty="0"/>
              <a:t>  </a:t>
            </a:r>
            <a:r>
              <a:rPr lang="fr-FR" dirty="0" smtClean="0"/>
              <a:t>cloches</a:t>
            </a:r>
            <a:r>
              <a:rPr lang="fr-FR" dirty="0"/>
              <a:t>, </a:t>
            </a:r>
            <a:r>
              <a:rPr lang="fr-FR" dirty="0" smtClean="0"/>
              <a:t>des lapins </a:t>
            </a:r>
            <a:r>
              <a:rPr lang="fr-FR" dirty="0"/>
              <a:t>et des poussins en </a:t>
            </a:r>
            <a:r>
              <a:rPr lang="fr-FR" dirty="0" smtClean="0"/>
              <a:t> </a:t>
            </a:r>
            <a:r>
              <a:rPr lang="fr-FR" dirty="0"/>
              <a:t>chocolat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724401"/>
            <a:ext cx="3810000" cy="2119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5199279"/>
            <a:ext cx="1427163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8014" y="0"/>
            <a:ext cx="1712913" cy="171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3927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/>
              <a:t>Le 1er mai</a:t>
            </a:r>
            <a:r>
              <a:rPr lang="en-AU" b="1" dirty="0"/>
              <a:t/>
            </a:r>
            <a:br>
              <a:rPr lang="en-AU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C’est</a:t>
            </a:r>
            <a:r>
              <a:rPr lang="en-A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la </a:t>
            </a:r>
            <a:r>
              <a:rPr lang="fr-FR" dirty="0">
                <a:solidFill>
                  <a:schemeClr val="tx1">
                    <a:lumMod val="95000"/>
                    <a:lumOff val="5000"/>
                  </a:schemeClr>
                </a:solidFill>
              </a:rPr>
              <a:t>fête</a:t>
            </a:r>
            <a:r>
              <a:rPr lang="en-A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du travail. </a:t>
            </a:r>
            <a:r>
              <a:rPr lang="en-AU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C’est</a:t>
            </a:r>
            <a:r>
              <a:rPr lang="en-A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un </a:t>
            </a:r>
            <a:r>
              <a:rPr lang="fr-FR" dirty="0">
                <a:solidFill>
                  <a:schemeClr val="tx1">
                    <a:lumMod val="95000"/>
                    <a:lumOff val="5000"/>
                  </a:schemeClr>
                </a:solidFill>
              </a:rPr>
              <a:t>jour férié </a:t>
            </a:r>
            <a:r>
              <a:rPr lang="en-A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FR" dirty="0">
                <a:solidFill>
                  <a:schemeClr val="tx1">
                    <a:lumMod val="95000"/>
                    <a:lumOff val="5000"/>
                  </a:schemeClr>
                </a:solidFill>
              </a:rPr>
              <a:t>Pendant ce jour férié on s'offre un petit </a:t>
            </a:r>
            <a:r>
              <a:rPr lang="fr-FR" dirty="0">
                <a:solidFill>
                  <a:schemeClr val="tx1">
                    <a:lumMod val="95000"/>
                    <a:lumOff val="5000"/>
                  </a:schemeClr>
                </a:solidFill>
                <a:hlinkClick r:id="rId2"/>
              </a:rPr>
              <a:t>bouquet de </a:t>
            </a:r>
            <a:r>
              <a:rPr lang="fr-FR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/>
              </a:rPr>
              <a:t>muguet</a:t>
            </a:r>
            <a:r>
              <a:rPr lang="fr-F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895600"/>
            <a:ext cx="3333750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1865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La fête des mères</a:t>
            </a:r>
            <a:r>
              <a:rPr lang="en-AU" dirty="0"/>
              <a:t> – le 7 </a:t>
            </a:r>
            <a:r>
              <a:rPr lang="en-AU" dirty="0" err="1"/>
              <a:t>juin</a:t>
            </a:r>
            <a:r>
              <a:rPr lang="en-AU" dirty="0"/>
              <a:t> 2009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C’est le jour où les enfants offrent des cadeaux à leurs mères.</a:t>
            </a:r>
            <a:endParaRPr lang="en-AU" dirty="0"/>
          </a:p>
          <a:p>
            <a:r>
              <a:rPr lang="fr-FR" dirty="0"/>
              <a:t>En  France célébrer les mamans est une idée de Napoléon. </a:t>
            </a:r>
            <a:endParaRPr lang="en-US" dirty="0"/>
          </a:p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352800"/>
            <a:ext cx="3810000" cy="3402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779837"/>
            <a:ext cx="3810000" cy="2547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5430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 14 juillet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C’est </a:t>
            </a:r>
            <a:r>
              <a:rPr lang="fr-FR" dirty="0"/>
              <a:t>la  Fête </a:t>
            </a:r>
            <a:r>
              <a:rPr lang="fr-FR" dirty="0" smtClean="0"/>
              <a:t>Nationale des </a:t>
            </a:r>
            <a:r>
              <a:rPr lang="fr-FR" dirty="0"/>
              <a:t>Français</a:t>
            </a:r>
            <a:r>
              <a:rPr lang="en-AU" dirty="0"/>
              <a:t> </a:t>
            </a:r>
            <a:r>
              <a:rPr lang="en-AU" dirty="0" smtClean="0"/>
              <a:t>.</a:t>
            </a:r>
          </a:p>
          <a:p>
            <a:r>
              <a:rPr lang="fr-FR" dirty="0"/>
              <a:t>Ce jour-là, il y a des défilés militaires dans les rues.</a:t>
            </a:r>
          </a:p>
          <a:p>
            <a:r>
              <a:rPr lang="fr-FR" dirty="0"/>
              <a:t>On peut bien sûr admirer </a:t>
            </a:r>
          </a:p>
          <a:p>
            <a:pPr>
              <a:buFontTx/>
              <a:buNone/>
            </a:pPr>
            <a:r>
              <a:rPr lang="fr-FR" dirty="0"/>
              <a:t>des  feux d’artifice le soir.</a:t>
            </a:r>
          </a:p>
          <a:p>
            <a:pPr>
              <a:buFontTx/>
              <a:buNone/>
            </a:pPr>
            <a:r>
              <a:rPr lang="fr-FR" dirty="0"/>
              <a:t>C’est un jour férié. </a:t>
            </a:r>
            <a:endParaRPr lang="en-AU" dirty="0"/>
          </a:p>
          <a:p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2232" y="0"/>
            <a:ext cx="2347913" cy="1848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352800"/>
            <a:ext cx="3414713" cy="2825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05331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253</Words>
  <Application>Microsoft Office PowerPoint</Application>
  <PresentationFormat>On-screen Show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Les Fêtesen France</vt:lpstr>
      <vt:lpstr>Noël - le 25 décembre </vt:lpstr>
      <vt:lpstr>Le Nouvel An-le 31 décembre</vt:lpstr>
      <vt:lpstr>L'Epiphanie - Le 6 janvier ou le 1er dimanche du mois</vt:lpstr>
      <vt:lpstr>Mardi Gras, en février ou en mars</vt:lpstr>
      <vt:lpstr>Pâques</vt:lpstr>
      <vt:lpstr>Le 1er mai </vt:lpstr>
      <vt:lpstr>La fête des mères – le 7 juin 2009</vt:lpstr>
      <vt:lpstr>Le 14 juillet </vt:lpstr>
      <vt:lpstr>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Fetes en France</dc:title>
  <dc:creator>Miruna</dc:creator>
  <cp:lastModifiedBy>Miruna</cp:lastModifiedBy>
  <cp:revision>6</cp:revision>
  <dcterms:created xsi:type="dcterms:W3CDTF">2006-08-16T00:00:00Z</dcterms:created>
  <dcterms:modified xsi:type="dcterms:W3CDTF">2012-05-08T07:28:28Z</dcterms:modified>
</cp:coreProperties>
</file>